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Измайловский б-р, д.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искусственных неровностей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7824" y="157111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5373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2"/>
          <a:srcRect l="1" t="7158" r="530" b="4338"/>
          <a:stretch/>
        </p:blipFill>
        <p:spPr bwMode="auto">
          <a:xfrm>
            <a:off x="3851920" y="908720"/>
            <a:ext cx="5095279" cy="34552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Кирилл1\Desktop\БДД Фото\Измайловский б-р 8 БДД\IMG_388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45" y="3068960"/>
            <a:ext cx="5450557" cy="3452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7</cp:revision>
  <dcterms:created xsi:type="dcterms:W3CDTF">2017-09-08T11:32:12Z</dcterms:created>
  <dcterms:modified xsi:type="dcterms:W3CDTF">2019-11-14T07:44:05Z</dcterms:modified>
</cp:coreProperties>
</file>